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4"/>
  </p:notesMasterIdLst>
  <p:sldIdLst>
    <p:sldId id="541" r:id="rId2"/>
    <p:sldId id="542" r:id="rId3"/>
    <p:sldId id="559" r:id="rId4"/>
    <p:sldId id="544" r:id="rId5"/>
    <p:sldId id="543" r:id="rId6"/>
    <p:sldId id="557" r:id="rId7"/>
    <p:sldId id="558" r:id="rId8"/>
    <p:sldId id="560" r:id="rId9"/>
    <p:sldId id="548" r:id="rId10"/>
    <p:sldId id="561" r:id="rId11"/>
    <p:sldId id="562" r:id="rId12"/>
    <p:sldId id="563" r:id="rId13"/>
    <p:sldId id="564" r:id="rId14"/>
    <p:sldId id="565" r:id="rId15"/>
    <p:sldId id="550" r:id="rId16"/>
    <p:sldId id="546" r:id="rId17"/>
    <p:sldId id="555" r:id="rId18"/>
    <p:sldId id="556" r:id="rId19"/>
    <p:sldId id="553" r:id="rId20"/>
    <p:sldId id="568" r:id="rId21"/>
    <p:sldId id="566" r:id="rId22"/>
    <p:sldId id="567" r:id="rId23"/>
    <p:sldId id="569" r:id="rId24"/>
    <p:sldId id="572" r:id="rId25"/>
    <p:sldId id="570" r:id="rId26"/>
    <p:sldId id="571" r:id="rId27"/>
    <p:sldId id="573" r:id="rId28"/>
    <p:sldId id="574" r:id="rId29"/>
    <p:sldId id="575" r:id="rId30"/>
    <p:sldId id="551" r:id="rId31"/>
    <p:sldId id="545" r:id="rId32"/>
    <p:sldId id="55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33"/>
    <a:srgbClr val="FF3300"/>
    <a:srgbClr val="0000FF"/>
    <a:srgbClr val="5C0000"/>
    <a:srgbClr val="FF9900"/>
    <a:srgbClr val="FFD1D1"/>
    <a:srgbClr val="FFB9B9"/>
    <a:srgbClr val="FF9797"/>
    <a:srgbClr val="FF8F8F"/>
    <a:srgbClr val="DC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90"/>
    <p:restoredTop sz="79552" autoAdjust="0"/>
  </p:normalViewPr>
  <p:slideViewPr>
    <p:cSldViewPr>
      <p:cViewPr varScale="1">
        <p:scale>
          <a:sx n="83" d="100"/>
          <a:sy n="83" d="100"/>
        </p:scale>
        <p:origin x="8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0FC1-C18A-41E1-B5B3-73A5F51CC4CD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F88A-F17F-491B-A558-A5E9980DD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4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4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78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3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9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4800" y="4038600"/>
            <a:ext cx="4953000" cy="830884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l">
              <a:defRPr sz="3200" b="1" cap="small" spc="0" baseline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0" y="4876800"/>
            <a:ext cx="4953000" cy="914400"/>
          </a:xfrm>
        </p:spPr>
        <p:txBody>
          <a:bodyPr>
            <a:normAutofit/>
          </a:bodyPr>
          <a:lstStyle>
            <a:lvl1pPr marL="0" indent="0" algn="l">
              <a:buNone/>
              <a:defRPr sz="2800" b="1" cap="small" spc="0" baseline="0">
                <a:ln w="3175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2" y="1847308"/>
            <a:ext cx="3252138" cy="38676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34" y="2464264"/>
            <a:ext cx="1930466" cy="261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04" y="533400"/>
            <a:ext cx="2298096" cy="1447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900190" y="2054423"/>
            <a:ext cx="327762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Conceive</a:t>
            </a:r>
            <a:r>
              <a:rPr lang="en-US" sz="1400" b="1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Design Implement Operate</a:t>
            </a:r>
            <a:endParaRPr lang="en-US" sz="1400" b="1" cap="none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20563" y="5864423"/>
            <a:ext cx="25234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all" spc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học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–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400" b="1" cap="all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400" b="1" cap="all" spc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nghiệp</a:t>
            </a:r>
            <a:endParaRPr lang="en-US" sz="1400" b="1" cap="all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919985" y="6550223"/>
            <a:ext cx="21986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>
                  <a:noFill/>
                </a:ln>
                <a:solidFill>
                  <a:srgbClr val="FF3300"/>
                </a:solidFill>
                <a:effectLst/>
                <a:latin typeface="Segoe UI" pitchFamily="34" charset="0"/>
                <a:cs typeface="Segoe UI" pitchFamily="34" charset="0"/>
              </a:rPr>
              <a:t>http://www.poly.edu.vn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114800" y="4876800"/>
            <a:ext cx="4953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3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563562"/>
          </a:xfrm>
        </p:spPr>
        <p:txBody>
          <a:bodyPr>
            <a:noAutofit/>
          </a:bodyPr>
          <a:lstStyle>
            <a:lvl1pPr algn="r">
              <a:defRPr sz="32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4040188" cy="639762"/>
          </a:xfrm>
        </p:spPr>
        <p:txBody>
          <a:bodyPr anchor="b"/>
          <a:lstStyle>
            <a:lvl1pPr marL="0" indent="0" algn="l">
              <a:buNone/>
              <a:defRPr sz="24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4040188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14400"/>
            <a:ext cx="4041775" cy="639762"/>
          </a:xfrm>
        </p:spPr>
        <p:txBody>
          <a:bodyPr anchor="b"/>
          <a:lstStyle>
            <a:lvl1pPr marL="0" indent="0" algn="l">
              <a:buNone/>
              <a:defRPr sz="24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00200"/>
            <a:ext cx="4041775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45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196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208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9635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659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00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42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q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67600" y="2976465"/>
            <a:ext cx="16764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¤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1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67600" y="2976465"/>
            <a:ext cx="16764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&amp;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6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67600" y="2976465"/>
            <a:ext cx="1676400" cy="38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þ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1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small" spc="0" baseline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56" y="1219200"/>
            <a:ext cx="2238687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814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122" name="Picture 2" descr="Image result for Dem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40969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9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492886"/>
          </a:xfrm>
        </p:spPr>
        <p:txBody>
          <a:bodyPr>
            <a:noAutofit/>
          </a:bodyPr>
          <a:lstStyle>
            <a:lvl1pPr algn="r">
              <a:defRPr sz="32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2117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2117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2" y="218718"/>
            <a:ext cx="1578588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1BFD7-1BFB-4165-B6C8-93BD150BB7E4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5" r:id="rId3"/>
    <p:sldLayoutId id="2147483686" r:id="rId4"/>
    <p:sldLayoutId id="2147483687" r:id="rId5"/>
    <p:sldLayoutId id="2147483673" r:id="rId6"/>
    <p:sldLayoutId id="2147483688" r:id="rId7"/>
    <p:sldLayoutId id="2147483689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small" baseline="0">
          <a:solidFill>
            <a:srgbClr val="FF5A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Segoe UI" pitchFamily="34" charset="0"/>
          <a:ea typeface="+mj-ea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v"/>
        <a:defRPr sz="32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Ø"/>
        <a:defRPr sz="2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F3300"/>
        </a:buClr>
        <a:buFont typeface="Courier New" pitchFamily="49" charset="0"/>
        <a:buChar char="o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FF33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dash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LẬP TRÌNH TYPESCRIPT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Build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9F85-B01A-8840-AD3B-710800F9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6F14-F6F8-3C43-8F4B-36929D51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product.model.ts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5D195-0496-0E4E-98AF-DE749B5C2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580687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2DD7-CFE1-2748-B377-F496CF6B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AE94-0E3E-6C49-998E-3C181B142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app.ts</a:t>
            </a:r>
            <a:r>
              <a:rPr lang="en-US" dirty="0"/>
              <a:t> (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class-transformer)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AC427-1726-BA43-BA8C-1B09C4754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721762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3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E0E2-7F0C-A14D-BF26-3F1BEC039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Class-validator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ABB1-B44D-C245-B480-D865558D0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validator </a:t>
            </a:r>
            <a:r>
              <a:rPr lang="en-US" dirty="0" err="1"/>
              <a:t>và</a:t>
            </a:r>
            <a:r>
              <a:rPr lang="en-US" dirty="0"/>
              <a:t> non-validator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validation</a:t>
            </a:r>
          </a:p>
          <a:p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5A508-77F4-BA44-B593-DFBB2139A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200400"/>
            <a:ext cx="575212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3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9F85-B01A-8840-AD3B-710800F9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Class-validator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6F14-F6F8-3C43-8F4B-36929D51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product.model.ts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857A-AF8A-6948-B214-E045A025F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6997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6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2DD7-CFE1-2748-B377-F496CF6B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Class-validator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AE94-0E3E-6C49-998E-3C181B142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app.ts</a:t>
            </a:r>
            <a:r>
              <a:rPr lang="en-US" dirty="0"/>
              <a:t> (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class-validator)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65BDB-AC18-5047-B124-4317BC58B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32919"/>
            <a:ext cx="64643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8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0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819076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5B2C84-F26F-3949-9E4F-FCEDF6752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framework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type express: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Express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37B2F-266A-1148-AF73-DDD722FA3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5194300" cy="62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A8F5B-3534-264E-BF35-451D0AE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837694"/>
            <a:ext cx="4953000" cy="5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98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17187B-1A45-ED42-AA03-D98A283B2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request</a:t>
            </a:r>
            <a:r>
              <a:rPr lang="en-US" dirty="0"/>
              <a:t> </a:t>
            </a:r>
            <a:r>
              <a:rPr lang="en-US" dirty="0" err="1"/>
              <a:t>và</a:t>
            </a:r>
            <a:r>
              <a:rPr lang="en-US" dirty="0"/>
              <a:t> </a:t>
            </a:r>
            <a:r>
              <a:rPr lang="en-US" b="1" dirty="0"/>
              <a:t>response 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HTTP request </a:t>
            </a:r>
            <a:r>
              <a:rPr lang="en-US" dirty="0" err="1"/>
              <a:t>và</a:t>
            </a:r>
            <a:r>
              <a:rPr lang="en-US" dirty="0"/>
              <a:t> response.</a:t>
            </a:r>
          </a:p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b="1" dirty="0" err="1"/>
              <a:t>response.send</a:t>
            </a:r>
            <a:r>
              <a:rPr lang="en-US" dirty="0"/>
              <a:t>: response </a:t>
            </a:r>
            <a:r>
              <a:rPr lang="en-US" dirty="0" err="1"/>
              <a:t>đến</a:t>
            </a:r>
            <a:r>
              <a:rPr lang="en-US" dirty="0"/>
              <a:t> client</a:t>
            </a:r>
          </a:p>
          <a:p>
            <a:r>
              <a:rPr lang="en-US" b="1" dirty="0"/>
              <a:t>Listen: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lvl="1"/>
            <a:r>
              <a:rPr lang="en-US" i="1" dirty="0" err="1"/>
              <a:t>App.listen</a:t>
            </a:r>
            <a:r>
              <a:rPr lang="en-US" i="1" dirty="0"/>
              <a:t>(5000) 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http://localhost:5000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3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FE5CB-4754-B24F-8A11-19FF9CBB7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788785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typescript </a:t>
            </a:r>
          </a:p>
          <a:p>
            <a:r>
              <a:rPr lang="en-US" dirty="0" err="1"/>
              <a:t>lodash</a:t>
            </a:r>
            <a:endParaRPr lang="en-US" dirty="0"/>
          </a:p>
          <a:p>
            <a:r>
              <a:rPr lang="en-US" dirty="0"/>
              <a:t>class transformer</a:t>
            </a:r>
          </a:p>
          <a:p>
            <a:r>
              <a:rPr lang="en-US" dirty="0"/>
              <a:t>class validator</a:t>
            </a:r>
          </a:p>
        </p:txBody>
      </p:sp>
    </p:spTree>
    <p:extLst>
      <p:ext uri="{BB962C8B-B14F-4D97-AF65-F5344CB8AC3E}">
        <p14:creationId xmlns:p14="http://schemas.microsoft.com/office/powerpoint/2010/main" val="351164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3B198-8A85-4D49-838B-1AD5DD0A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2" y="3543300"/>
            <a:ext cx="64770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944C2-17FE-D34B-8C48-DDA53B370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2" y="1752600"/>
            <a:ext cx="6438900" cy="11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1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FC01-5BE2-3142-8114-CBF0FA04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6198-5A42-C144-BCE7-AAC8379A9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 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EF32E-1A04-124F-8FFE-3774DAB4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696200" cy="27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89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FC01-5BE2-3142-8114-CBF0FA04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6198-5A42-C144-BCE7-AAC8379A9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44F67-A064-714F-8334-03729CFB1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663700"/>
            <a:ext cx="9080500" cy="450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13700-DB74-D54F-8D07-91642F657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695700"/>
            <a:ext cx="64897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5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FC01-5BE2-3142-8114-CBF0FA04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6198-5A42-C144-BCE7-AAC8379A9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347A2-85C0-9D40-A835-7A9FA04B9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5867400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F680A-E493-FF42-9DA0-091A915FD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76786"/>
            <a:ext cx="6515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D87D-7942-B247-85F6-3D5DB157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4B71-7128-3F43-AF42-6CCBFBD77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MVC in express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EE3D7-137F-494E-982B-1A54D60C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5000"/>
            <a:ext cx="7924800" cy="45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90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0F97-890C-C848-99CD-21086E14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A0684-8F5A-C44E-9F7F-5EC5765D2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body-parser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C0F00-06DB-D643-A930-4E49323CB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752600"/>
            <a:ext cx="37592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3500E-42A0-9643-A4D6-47808525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1143000"/>
            <a:ext cx="26035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9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D680-0A4D-674B-A249-90166591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03A06-A227-474E-9750-B924682D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model.ts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2C6DA-8E2D-104B-A1B6-A7F40DC77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16100"/>
            <a:ext cx="64008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ACC0-F1EE-E042-9BA7-C4CAB7B3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ECDB0-1A93-B844-9C66-28603356F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Controller.ts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68EA7-8810-CB42-80C0-B648D4125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82750"/>
            <a:ext cx="6223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1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3A83-6A83-9542-9652-7F828304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3213C-BB2B-2F4D-9BEE-437A35AA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App.ts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9CB33-4FB1-984A-9A99-D94CCE82D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6908800" cy="157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00792-50B9-A74E-A1E5-1E4814673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51200"/>
            <a:ext cx="5892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2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C13B-338C-0D42-B9FE-D35864F0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D81C5-9742-9D48-A75A-4690B4577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8229600" cy="21237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5C99D-6720-C94D-A9C2-A3BD48DC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4367"/>
            <a:ext cx="67945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3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express</a:t>
            </a:r>
          </a:p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Types</a:t>
            </a:r>
          </a:p>
          <a:p>
            <a:r>
              <a:rPr lang="en-US" dirty="0"/>
              <a:t>Middleware</a:t>
            </a:r>
          </a:p>
          <a:p>
            <a:r>
              <a:rPr lang="en-US" dirty="0"/>
              <a:t>Route</a:t>
            </a:r>
          </a:p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Controllers &amp; Parsing Request Bodies</a:t>
            </a:r>
          </a:p>
        </p:txBody>
      </p:sp>
    </p:spTree>
    <p:extLst>
      <p:ext uri="{BB962C8B-B14F-4D97-AF65-F5344CB8AC3E}">
        <p14:creationId xmlns:p14="http://schemas.microsoft.com/office/powerpoint/2010/main" val="376847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8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Sumarry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: </a:t>
            </a:r>
            <a:r>
              <a:rPr lang="en-US" dirty="0" err="1"/>
              <a:t>lodash</a:t>
            </a:r>
            <a:r>
              <a:rPr lang="en-US" dirty="0"/>
              <a:t>, class transformer, class validator</a:t>
            </a:r>
          </a:p>
          <a:p>
            <a:r>
              <a:rPr lang="en-US" dirty="0"/>
              <a:t>Express: </a:t>
            </a:r>
          </a:p>
          <a:p>
            <a:pPr lvl="1"/>
            <a:r>
              <a:rPr lang="en-US" dirty="0"/>
              <a:t>request, </a:t>
            </a:r>
            <a:r>
              <a:rPr lang="en-US" dirty="0" err="1"/>
              <a:t>reponse</a:t>
            </a:r>
            <a:r>
              <a:rPr lang="en-US" dirty="0"/>
              <a:t>, get, post</a:t>
            </a:r>
          </a:p>
          <a:p>
            <a:pPr lvl="1"/>
            <a:r>
              <a:rPr lang="en-US" dirty="0"/>
              <a:t>l</a:t>
            </a:r>
            <a:r>
              <a:rPr lang="en-US"/>
              <a:t>isten</a:t>
            </a:r>
            <a:endParaRPr lang="en-US" dirty="0"/>
          </a:p>
          <a:p>
            <a:pPr lvl="1"/>
            <a:r>
              <a:rPr lang="en-US" dirty="0"/>
              <a:t>body-parse</a:t>
            </a:r>
          </a:p>
          <a:p>
            <a:pPr lvl="1"/>
            <a:r>
              <a:rPr lang="en-US" dirty="0"/>
              <a:t>route, middleware, </a:t>
            </a:r>
            <a:r>
              <a:rPr lang="en-US" dirty="0" err="1"/>
              <a:t>mvc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express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0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78257"/>
            <a:ext cx="6298300" cy="3850944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75975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57499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961EDD-CDB4-9A4E-A6BB-063D41E1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Lodash</a:t>
            </a:r>
            <a:r>
              <a:rPr lang="en-US" dirty="0"/>
              <a:t>: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array, object, function, collection,…</a:t>
            </a:r>
          </a:p>
          <a:p>
            <a:pPr lvl="1"/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  <a:p>
            <a:pPr lvl="1"/>
            <a:r>
              <a:rPr lang="en-US" dirty="0"/>
              <a:t>Code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endParaRPr lang="en-US" dirty="0"/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nhìn</a:t>
            </a:r>
            <a:endParaRPr lang="en-US" dirty="0"/>
          </a:p>
          <a:p>
            <a:pPr lvl="1"/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: </a:t>
            </a:r>
            <a:r>
              <a:rPr lang="en-US" dirty="0" err="1"/>
              <a:t>NodeJs</a:t>
            </a:r>
            <a:r>
              <a:rPr lang="en-US" dirty="0"/>
              <a:t>, </a:t>
            </a:r>
            <a:r>
              <a:rPr lang="en-US" dirty="0" err="1"/>
              <a:t>ReactJs</a:t>
            </a:r>
            <a:r>
              <a:rPr lang="en-US" dirty="0"/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52844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961EDD-CDB4-9A4E-A6BB-063D41E11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57800"/>
          </a:xfrm>
        </p:spPr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https://lodash.com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type </a:t>
            </a:r>
            <a:r>
              <a:rPr lang="en-US" dirty="0" err="1"/>
              <a:t>lodash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2BB36-D04B-114B-9541-D231A787B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7" y="2590800"/>
            <a:ext cx="5879523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0B998-8F8F-334E-AB24-A1508CC4A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6" y="5410200"/>
            <a:ext cx="541866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7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961EDD-CDB4-9A4E-A6BB-063D41E1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24748-2A7A-1543-B55A-C73233286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752600"/>
            <a:ext cx="640629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95E1-DBBB-164D-B518-8B8E1645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53ACD-2CD6-9A4A-91F6-356E67340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app.ts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48EC2-9C0B-BC4F-B92F-53F15630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6781800" cy="34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7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Class-transformer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instance </a:t>
            </a:r>
            <a:r>
              <a:rPr lang="en-US" dirty="0" err="1"/>
              <a:t>của</a:t>
            </a:r>
            <a:r>
              <a:rPr lang="en-US" dirty="0"/>
              <a:t> class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reflect metadata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B0553-E068-D140-AC28-FC3B61D16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0" y="3124200"/>
            <a:ext cx="5604933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C7E1B-F0B1-4E43-9C6C-64753430C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0" y="4792494"/>
            <a:ext cx="5844988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6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7833</TotalTime>
  <Words>347</Words>
  <Application>Microsoft Macintosh PowerPoint</Application>
  <PresentationFormat>On-screen Show (4:3)</PresentationFormat>
  <Paragraphs>110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Segoe UI</vt:lpstr>
      <vt:lpstr>Wingdings</vt:lpstr>
      <vt:lpstr>Custom Design</vt:lpstr>
      <vt:lpstr>LẬP TRÌNH TYPESCRIPT</vt:lpstr>
      <vt:lpstr>Mục tiêu</vt:lpstr>
      <vt:lpstr>Mục tiêu</vt:lpstr>
      <vt:lpstr>Phần 1</vt:lpstr>
      <vt:lpstr>Thư viện Javascript</vt:lpstr>
      <vt:lpstr>Cài đặt</vt:lpstr>
      <vt:lpstr>Global variable javascript</vt:lpstr>
      <vt:lpstr>Global variable javascript</vt:lpstr>
      <vt:lpstr>Class-transformer</vt:lpstr>
      <vt:lpstr>Class-transformer</vt:lpstr>
      <vt:lpstr>Class-transformer</vt:lpstr>
      <vt:lpstr>Class-validator</vt:lpstr>
      <vt:lpstr>Class-validator</vt:lpstr>
      <vt:lpstr>Class-validator</vt:lpstr>
      <vt:lpstr>PowerPoint Presentation</vt:lpstr>
      <vt:lpstr>Phần 2</vt:lpstr>
      <vt:lpstr>Express</vt:lpstr>
      <vt:lpstr>Express</vt:lpstr>
      <vt:lpstr>Express</vt:lpstr>
      <vt:lpstr>Express</vt:lpstr>
      <vt:lpstr>Express</vt:lpstr>
      <vt:lpstr>Express</vt:lpstr>
      <vt:lpstr>Express</vt:lpstr>
      <vt:lpstr>Express</vt:lpstr>
      <vt:lpstr>Express</vt:lpstr>
      <vt:lpstr>Express</vt:lpstr>
      <vt:lpstr>Express</vt:lpstr>
      <vt:lpstr>Express</vt:lpstr>
      <vt:lpstr>Express</vt:lpstr>
      <vt:lpstr>PowerPoint Presentation</vt:lpstr>
      <vt:lpstr>Sumarry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1546</cp:revision>
  <dcterms:created xsi:type="dcterms:W3CDTF">2013-04-23T08:05:33Z</dcterms:created>
  <dcterms:modified xsi:type="dcterms:W3CDTF">2020-12-16T08:27:35Z</dcterms:modified>
</cp:coreProperties>
</file>